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79" r:id="rId2"/>
    <p:sldId id="485" r:id="rId3"/>
    <p:sldId id="475" r:id="rId4"/>
    <p:sldId id="476" r:id="rId5"/>
    <p:sldId id="477" r:id="rId6"/>
    <p:sldId id="478" r:id="rId7"/>
    <p:sldId id="479" r:id="rId8"/>
    <p:sldId id="480" r:id="rId9"/>
    <p:sldId id="48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1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3B4C1C-0AB6-45A7-8C18-2D33F3476CF5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8A1C7-C658-4092-845A-1B5756CC5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126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40239B41-373F-9E60-58BE-3DD8D0ECE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Google Shape;1538;g2c59c19710e_0_623:notes">
            <a:extLst>
              <a:ext uri="{FF2B5EF4-FFF2-40B4-BE49-F238E27FC236}">
                <a16:creationId xmlns:a16="http://schemas.microsoft.com/office/drawing/2014/main" id="{159DBF7A-E697-EF18-A71B-FBD567EA7308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custGeom>
            <a:avLst/>
            <a:gdLst>
              <a:gd name="T0" fmla="*/ 0 w 120000"/>
              <a:gd name="T1" fmla="*/ 0 h 120000"/>
              <a:gd name="T2" fmla="*/ 4572000 w 120000"/>
              <a:gd name="T3" fmla="*/ 0 h 120000"/>
              <a:gd name="T4" fmla="*/ 4572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round/>
          </a:ln>
        </p:spPr>
      </p:sp>
      <p:sp>
        <p:nvSpPr>
          <p:cNvPr id="58371" name="Google Shape;1539;g2c59c19710e_0_623:notes">
            <a:extLst>
              <a:ext uri="{FF2B5EF4-FFF2-40B4-BE49-F238E27FC236}">
                <a16:creationId xmlns:a16="http://schemas.microsoft.com/office/drawing/2014/main" id="{AC0D73B1-35CD-55E6-33B8-0A1643E0AC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/>
          <a:p>
            <a:pPr>
              <a:spcBef>
                <a:spcPct val="0"/>
              </a:spcBef>
            </a:pPr>
            <a:r>
              <a:rPr lang="en-US" altLang="en-US"/>
              <a:t>Michaela</a:t>
            </a:r>
          </a:p>
        </p:txBody>
      </p:sp>
    </p:spTree>
    <p:extLst>
      <p:ext uri="{BB962C8B-B14F-4D97-AF65-F5344CB8AC3E}">
        <p14:creationId xmlns:p14="http://schemas.microsoft.com/office/powerpoint/2010/main" val="2969328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blue arrow pointing towards the camera&#10;&#10;AI-generated content may be incorrect.">
            <a:extLst>
              <a:ext uri="{FF2B5EF4-FFF2-40B4-BE49-F238E27FC236}">
                <a16:creationId xmlns:a16="http://schemas.microsoft.com/office/drawing/2014/main" id="{D8B7CE61-1CE9-573A-2E84-1FF87947DE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5091" y="5875020"/>
            <a:ext cx="613317" cy="914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11B871-5805-11DF-C6A9-3B6716E201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5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326CF2-BCD8-C446-A4FA-9C1CFDB67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604859"/>
            <a:ext cx="11274551" cy="685800"/>
          </a:xfrm>
          <a:prstGeom prst="rect">
            <a:avLst/>
          </a:prstGeom>
        </p:spPr>
        <p:txBody>
          <a:bodyPr anchor="ctr" anchorCtr="0"/>
          <a:lstStyle>
            <a:lvl1pPr>
              <a:defRPr sz="2800" b="1">
                <a:solidFill>
                  <a:srgbClr val="0E273E"/>
                </a:solidFill>
                <a:latin typeface="Tw Cen MT" panose="020B06020201040206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62C8E-E516-F1C1-0521-734579E04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0472"/>
            <a:ext cx="11274552" cy="4935728"/>
          </a:xfrm>
          <a:prstGeom prst="rect">
            <a:avLst/>
          </a:prstGeom>
        </p:spPr>
        <p:txBody>
          <a:bodyPr/>
          <a:lstStyle>
            <a:lvl1pPr marL="228600" indent="-228600">
              <a:buFontTx/>
              <a:buBlip>
                <a:blip r:embed="rId4"/>
              </a:buBlip>
              <a:defRPr sz="2400">
                <a:latin typeface="Tw Cen MT" panose="020B0602020104020603" pitchFamily="34" charset="0"/>
              </a:defRPr>
            </a:lvl1pPr>
            <a:lvl2pPr marL="685800" indent="-228600">
              <a:buFontTx/>
              <a:buBlip>
                <a:blip r:embed="rId4"/>
              </a:buBlip>
              <a:defRPr sz="2000">
                <a:latin typeface="Tw Cen MT" panose="020B0602020104020603" pitchFamily="34" charset="0"/>
              </a:defRPr>
            </a:lvl2pPr>
            <a:lvl3pPr marL="1143000" indent="-228600">
              <a:buFontTx/>
              <a:buBlip>
                <a:blip r:embed="rId4"/>
              </a:buBlip>
              <a:defRPr sz="1800">
                <a:latin typeface="Tw Cen MT" panose="020B0602020104020603" pitchFamily="34" charset="0"/>
              </a:defRPr>
            </a:lvl3pPr>
            <a:lvl4pPr marL="1600200" indent="-228600">
              <a:buFontTx/>
              <a:buBlip>
                <a:blip r:embed="rId4"/>
              </a:buBlip>
              <a:defRPr sz="1600">
                <a:latin typeface="Tw Cen MT" panose="020B0602020104020603" pitchFamily="34" charset="0"/>
              </a:defRPr>
            </a:lvl4pPr>
            <a:lvl5pPr marL="2057400" indent="-228600">
              <a:buFontTx/>
              <a:buBlip>
                <a:blip r:embed="rId4"/>
              </a:buBlip>
              <a:defRPr sz="1600">
                <a:latin typeface="Tw Cen MT" panose="020B06020201040206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 descr="A blue text on a black background&#10;&#10;AI-generated content may be incorrect.">
            <a:extLst>
              <a:ext uri="{FF2B5EF4-FFF2-40B4-BE49-F238E27FC236}">
                <a16:creationId xmlns:a16="http://schemas.microsoft.com/office/drawing/2014/main" id="{AED5D089-A5D9-3081-DF75-D548AD60107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5989320"/>
            <a:ext cx="1904999" cy="685800"/>
          </a:xfrm>
          <a:prstGeom prst="rect">
            <a:avLst/>
          </a:prstGeom>
        </p:spPr>
      </p:pic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A4DAAE03-9D1B-7113-DE30-469AD328A4C6}"/>
              </a:ext>
            </a:extLst>
          </p:cNvPr>
          <p:cNvSpPr txBox="1">
            <a:spLocks/>
          </p:cNvSpPr>
          <p:nvPr userDrawn="1"/>
        </p:nvSpPr>
        <p:spPr>
          <a:xfrm>
            <a:off x="11539502" y="6070578"/>
            <a:ext cx="592667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D3DF512-D956-4A15-897A-AA355A2E3E3F}" type="slidenum">
              <a:rPr lang="en-US" sz="1600" smtClean="0">
                <a:solidFill>
                  <a:schemeClr val="bg1"/>
                </a:solidFill>
                <a:latin typeface="Tw Cen MT" panose="020B0602020104020603" pitchFamily="34" charset="0"/>
              </a:rPr>
              <a:pPr algn="ctr"/>
              <a:t>‹#›</a:t>
            </a:fld>
            <a:endParaRPr lang="en-US" sz="160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296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Holder 28">
  <p:cSld name="Image Holder 28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5052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small screenshot">
  <p:cSld name="Text and small screenshot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4"/>
          <p:cNvSpPr txBox="1">
            <a:spLocks noGrp="1"/>
          </p:cNvSpPr>
          <p:nvPr>
            <p:ph type="title"/>
          </p:nvPr>
        </p:nvSpPr>
        <p:spPr>
          <a:xfrm>
            <a:off x="804800" y="573033"/>
            <a:ext cx="10582400" cy="114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4"/>
          <p:cNvSpPr txBox="1">
            <a:spLocks noGrp="1"/>
          </p:cNvSpPr>
          <p:nvPr>
            <p:ph type="body" idx="1"/>
          </p:nvPr>
        </p:nvSpPr>
        <p:spPr>
          <a:xfrm>
            <a:off x="804900" y="2877300"/>
            <a:ext cx="4279200" cy="3414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9" name="Google Shape;129;p14"/>
          <p:cNvSpPr>
            <a:spLocks noGrp="1"/>
          </p:cNvSpPr>
          <p:nvPr>
            <p:ph type="pic" idx="2"/>
          </p:nvPr>
        </p:nvSpPr>
        <p:spPr>
          <a:xfrm>
            <a:off x="6096000" y="2877300"/>
            <a:ext cx="5471200" cy="3426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sp>
      <p:sp>
        <p:nvSpPr>
          <p:cNvPr id="130" name="Google Shape;130;p14"/>
          <p:cNvSpPr/>
          <p:nvPr/>
        </p:nvSpPr>
        <p:spPr>
          <a:xfrm>
            <a:off x="804867" y="1979700"/>
            <a:ext cx="609600" cy="6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3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D1CF1B22-7B1A-CA4C-5B65-497C641C4B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11301"/>
            <a:ext cx="9982200" cy="2770701"/>
          </a:xfrm>
          <a:prstGeom prst="rect">
            <a:avLst/>
          </a:prstGeom>
        </p:spPr>
        <p:txBody>
          <a:bodyPr anchor="ctr" anchorCtr="0">
            <a:normAutofit/>
          </a:bodyPr>
          <a:lstStyle/>
          <a:p>
            <a:pPr algn="r"/>
            <a:r>
              <a:rPr lang="en-US" sz="4400" b="1">
                <a:solidFill>
                  <a:schemeClr val="bg1"/>
                </a:solidFill>
                <a:latin typeface="Tw Cen MT" panose="020B0602020104020603" pitchFamily="34" charset="0"/>
              </a:rPr>
              <a:t>&lt;Title&gt;</a:t>
            </a:r>
          </a:p>
        </p:txBody>
      </p:sp>
      <p:sp>
        <p:nvSpPr>
          <p:cNvPr id="8" name="Subtitle 4">
            <a:extLst>
              <a:ext uri="{FF2B5EF4-FFF2-40B4-BE49-F238E27FC236}">
                <a16:creationId xmlns:a16="http://schemas.microsoft.com/office/drawing/2014/main" id="{65C02092-25B4-66E9-2DFC-274B18CC58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81854" y="4682003"/>
            <a:ext cx="9024345" cy="1835675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/>
            </a:lvl1pPr>
          </a:lstStyle>
          <a:p>
            <a:pPr algn="r"/>
            <a:r>
              <a:rPr lang="en-US" b="1">
                <a:solidFill>
                  <a:schemeClr val="bg1"/>
                </a:solidFill>
                <a:latin typeface="Tw Cen MT" panose="020B0602020104020603" pitchFamily="34" charset="0"/>
              </a:rPr>
              <a:t>&lt;Name&gt;</a:t>
            </a:r>
          </a:p>
          <a:p>
            <a:pPr algn="r"/>
            <a:r>
              <a:rPr lang="en-US" b="1">
                <a:solidFill>
                  <a:schemeClr val="bg1"/>
                </a:solidFill>
                <a:latin typeface="Tw Cen MT" panose="020B0602020104020603" pitchFamily="34" charset="0"/>
              </a:rPr>
              <a:t>&lt;Date&gt;</a:t>
            </a:r>
          </a:p>
        </p:txBody>
      </p:sp>
      <p:pic>
        <p:nvPicPr>
          <p:cNvPr id="4" name="Picture 3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B3C0F0DC-2B95-1E55-5A8B-4C7155E0948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" y="4961253"/>
            <a:ext cx="4952008" cy="1785298"/>
          </a:xfrm>
          <a:prstGeom prst="rect">
            <a:avLst/>
          </a:prstGeom>
        </p:spPr>
      </p:pic>
      <p:pic>
        <p:nvPicPr>
          <p:cNvPr id="9" name="Picture 8" descr="A white letter on a black background&#10;&#10;AI-generated content may be incorrect.">
            <a:extLst>
              <a:ext uri="{FF2B5EF4-FFF2-40B4-BE49-F238E27FC236}">
                <a16:creationId xmlns:a16="http://schemas.microsoft.com/office/drawing/2014/main" id="{E0156FC8-DC0C-5117-26D2-D0A40979EAA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421" y="6179032"/>
            <a:ext cx="2144869" cy="30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27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blue arrow pointing towards the camera&#10;&#10;AI-generated content may be incorrect.">
            <a:extLst>
              <a:ext uri="{FF2B5EF4-FFF2-40B4-BE49-F238E27FC236}">
                <a16:creationId xmlns:a16="http://schemas.microsoft.com/office/drawing/2014/main" id="{D8B7CE61-1CE9-573A-2E84-1FF87947DE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5091" y="5875020"/>
            <a:ext cx="613317" cy="914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11B871-5805-11DF-C6A9-3B6716E201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5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326CF2-BCD8-C446-A4FA-9C1CFDB67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604859"/>
            <a:ext cx="11274551" cy="685800"/>
          </a:xfrm>
          <a:prstGeom prst="rect">
            <a:avLst/>
          </a:prstGeom>
        </p:spPr>
        <p:txBody>
          <a:bodyPr anchor="ctr" anchorCtr="0"/>
          <a:lstStyle>
            <a:lvl1pPr>
              <a:defRPr sz="2800" b="1">
                <a:solidFill>
                  <a:srgbClr val="0E273E"/>
                </a:solidFill>
                <a:latin typeface="Tw Cen MT" panose="020B06020201040206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62C8E-E516-F1C1-0521-734579E04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0472"/>
            <a:ext cx="11274552" cy="4935728"/>
          </a:xfrm>
          <a:prstGeom prst="rect">
            <a:avLst/>
          </a:prstGeom>
        </p:spPr>
        <p:txBody>
          <a:bodyPr/>
          <a:lstStyle>
            <a:lvl1pPr marL="228600" indent="-228600">
              <a:buFontTx/>
              <a:buBlip>
                <a:blip r:embed="rId4"/>
              </a:buBlip>
              <a:defRPr sz="2400">
                <a:latin typeface="Tw Cen MT" panose="020B0602020104020603" pitchFamily="34" charset="0"/>
              </a:defRPr>
            </a:lvl1pPr>
            <a:lvl2pPr marL="685800" indent="-228600">
              <a:buFontTx/>
              <a:buBlip>
                <a:blip r:embed="rId4"/>
              </a:buBlip>
              <a:defRPr sz="2000">
                <a:latin typeface="Tw Cen MT" panose="020B0602020104020603" pitchFamily="34" charset="0"/>
              </a:defRPr>
            </a:lvl2pPr>
            <a:lvl3pPr marL="1143000" indent="-228600">
              <a:buFontTx/>
              <a:buBlip>
                <a:blip r:embed="rId4"/>
              </a:buBlip>
              <a:defRPr sz="1800">
                <a:latin typeface="Tw Cen MT" panose="020B0602020104020603" pitchFamily="34" charset="0"/>
              </a:defRPr>
            </a:lvl3pPr>
            <a:lvl4pPr marL="1600200" indent="-228600">
              <a:buFontTx/>
              <a:buBlip>
                <a:blip r:embed="rId4"/>
              </a:buBlip>
              <a:defRPr sz="1600">
                <a:latin typeface="Tw Cen MT" panose="020B0602020104020603" pitchFamily="34" charset="0"/>
              </a:defRPr>
            </a:lvl4pPr>
            <a:lvl5pPr marL="2057400" indent="-228600">
              <a:buFontTx/>
              <a:buBlip>
                <a:blip r:embed="rId4"/>
              </a:buBlip>
              <a:defRPr sz="1600">
                <a:latin typeface="Tw Cen MT" panose="020B06020201040206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 descr="A blue text on a black background&#10;&#10;AI-generated content may be incorrect.">
            <a:extLst>
              <a:ext uri="{FF2B5EF4-FFF2-40B4-BE49-F238E27FC236}">
                <a16:creationId xmlns:a16="http://schemas.microsoft.com/office/drawing/2014/main" id="{AED5D089-A5D9-3081-DF75-D548AD60107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5989320"/>
            <a:ext cx="1904999" cy="685800"/>
          </a:xfrm>
          <a:prstGeom prst="rect">
            <a:avLst/>
          </a:prstGeom>
        </p:spPr>
      </p:pic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A4DAAE03-9D1B-7113-DE30-469AD328A4C6}"/>
              </a:ext>
            </a:extLst>
          </p:cNvPr>
          <p:cNvSpPr txBox="1">
            <a:spLocks/>
          </p:cNvSpPr>
          <p:nvPr userDrawn="1"/>
        </p:nvSpPr>
        <p:spPr>
          <a:xfrm>
            <a:off x="11539502" y="6070578"/>
            <a:ext cx="592667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D3DF512-D956-4A15-897A-AA355A2E3E3F}" type="slidenum">
              <a:rPr lang="en-US" sz="1600" smtClean="0">
                <a:solidFill>
                  <a:schemeClr val="bg1"/>
                </a:solidFill>
                <a:latin typeface="Tw Cen MT" panose="020B0602020104020603" pitchFamily="34" charset="0"/>
              </a:rPr>
              <a:pPr algn="ctr"/>
              <a:t>‹#›</a:t>
            </a:fld>
            <a:endParaRPr lang="en-US" sz="160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379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BD99B-B6AD-38D3-F352-38188D0527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048" y="2011680"/>
            <a:ext cx="9985248" cy="2560320"/>
          </a:xfrm>
          <a:prstGeom prst="rect">
            <a:avLst/>
          </a:prstGeom>
        </p:spPr>
        <p:txBody>
          <a:bodyPr anchor="ctr" anchorCtr="0"/>
          <a:lstStyle>
            <a:lvl1pPr algn="r">
              <a:defRPr sz="3600" b="1">
                <a:solidFill>
                  <a:schemeClr val="bg1"/>
                </a:solidFill>
                <a:latin typeface="Tw Cen MT" panose="020B0602020104020603" pitchFamily="34" charset="0"/>
              </a:defRPr>
            </a:lvl1pPr>
          </a:lstStyle>
          <a:p>
            <a:r>
              <a:rPr lang="en-US"/>
              <a:t>&lt;Section Title&gt;</a:t>
            </a:r>
          </a:p>
        </p:txBody>
      </p:sp>
      <p:pic>
        <p:nvPicPr>
          <p:cNvPr id="3" name="Picture 2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61764636-0589-34C7-F30A-2C9F6D2161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59" y="5595087"/>
            <a:ext cx="2367545" cy="853547"/>
          </a:xfrm>
          <a:prstGeom prst="rect">
            <a:avLst/>
          </a:prstGeom>
        </p:spPr>
      </p:pic>
      <p:pic>
        <p:nvPicPr>
          <p:cNvPr id="4" name="Picture 3" descr="A white letter on a black background&#10;&#10;AI-generated content may be incorrect.">
            <a:extLst>
              <a:ext uri="{FF2B5EF4-FFF2-40B4-BE49-F238E27FC236}">
                <a16:creationId xmlns:a16="http://schemas.microsoft.com/office/drawing/2014/main" id="{0C478E26-E98C-E43E-D813-BCAA479C905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17" y="6483840"/>
            <a:ext cx="1366283" cy="19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855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531C9CD0-B98D-C886-E3D9-CD5C097652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211" y="3283659"/>
            <a:ext cx="8085577" cy="2915011"/>
          </a:xfrm>
          <a:prstGeom prst="rect">
            <a:avLst/>
          </a:prstGeom>
        </p:spPr>
      </p:pic>
      <p:pic>
        <p:nvPicPr>
          <p:cNvPr id="2" name="Picture 1" descr="A white letter on a black background&#10;&#10;AI-generated content may be incorrect.">
            <a:extLst>
              <a:ext uri="{FF2B5EF4-FFF2-40B4-BE49-F238E27FC236}">
                <a16:creationId xmlns:a16="http://schemas.microsoft.com/office/drawing/2014/main" id="{B3C1D5D1-B192-8581-AE56-7F23802F806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554" y="6068150"/>
            <a:ext cx="3456892" cy="48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929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small image">
  <p:cSld name="Text and small imag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>
            <a:off x="804800" y="573033"/>
            <a:ext cx="6303200" cy="114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804900" y="2877300"/>
            <a:ext cx="6303200" cy="3414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>
            <a:spLocks noGrp="1"/>
          </p:cNvSpPr>
          <p:nvPr>
            <p:ph type="pic" idx="2"/>
          </p:nvPr>
        </p:nvSpPr>
        <p:spPr>
          <a:xfrm>
            <a:off x="8119867" y="0"/>
            <a:ext cx="4072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39" name="Google Shape;39;p7"/>
          <p:cNvSpPr/>
          <p:nvPr/>
        </p:nvSpPr>
        <p:spPr>
          <a:xfrm>
            <a:off x="804867" y="1979700"/>
            <a:ext cx="609600" cy="6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809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ext only">
  <p:cSld name="Text 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804800" y="573033"/>
            <a:ext cx="10582400" cy="114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body" idx="1"/>
          </p:nvPr>
        </p:nvSpPr>
        <p:spPr>
          <a:xfrm>
            <a:off x="804900" y="2877300"/>
            <a:ext cx="7314800" cy="3414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/>
          <p:nvPr/>
        </p:nvSpPr>
        <p:spPr>
          <a:xfrm>
            <a:off x="894077" y="1146033"/>
            <a:ext cx="609600" cy="6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564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large image">
  <p:cSld name="Text and large image"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92"/>
          <p:cNvSpPr txBox="1">
            <a:spLocks noGrp="1"/>
          </p:cNvSpPr>
          <p:nvPr>
            <p:ph type="title"/>
          </p:nvPr>
        </p:nvSpPr>
        <p:spPr>
          <a:xfrm>
            <a:off x="804800" y="573033"/>
            <a:ext cx="4279200" cy="11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86" name="Google Shape;686;p92"/>
          <p:cNvSpPr txBox="1">
            <a:spLocks noGrp="1"/>
          </p:cNvSpPr>
          <p:nvPr>
            <p:ph type="body" idx="1"/>
          </p:nvPr>
        </p:nvSpPr>
        <p:spPr>
          <a:xfrm>
            <a:off x="804868" y="2877300"/>
            <a:ext cx="4279200" cy="34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87" name="Google Shape;687;p92"/>
          <p:cNvSpPr>
            <a:spLocks noGrp="1"/>
          </p:cNvSpPr>
          <p:nvPr>
            <p:ph type="pic" idx="2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688" name="Google Shape;688;p92"/>
          <p:cNvSpPr/>
          <p:nvPr/>
        </p:nvSpPr>
        <p:spPr>
          <a:xfrm>
            <a:off x="804867" y="1979700"/>
            <a:ext cx="609600" cy="6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3427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slide">
  <p:cSld name="Divider slide">
    <p:bg>
      <p:bgPr>
        <a:gradFill>
          <a:gsLst>
            <a:gs pos="0">
              <a:schemeClr val="accent2"/>
            </a:gs>
            <a:gs pos="100000">
              <a:schemeClr val="accent1"/>
            </a:gs>
          </a:gsLst>
          <a:lin ang="18900732" scaled="0"/>
        </a:gradFill>
        <a:effectLst/>
      </p:bgPr>
    </p:bg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4"/>
          <p:cNvSpPr txBox="1">
            <a:spLocks noGrp="1"/>
          </p:cNvSpPr>
          <p:nvPr>
            <p:ph type="title"/>
          </p:nvPr>
        </p:nvSpPr>
        <p:spPr>
          <a:xfrm>
            <a:off x="804667" y="1146033"/>
            <a:ext cx="9351200" cy="3998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None/>
              <a:defRPr sz="54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100"/>
              <a:buFont typeface="Roboto"/>
              <a:buNone/>
              <a:defRPr sz="5467" b="1"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100"/>
              <a:buFont typeface="Roboto"/>
              <a:buNone/>
              <a:defRPr sz="5467" b="1"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100"/>
              <a:buFont typeface="Roboto"/>
              <a:buNone/>
              <a:defRPr sz="5467" b="1"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100"/>
              <a:buFont typeface="Roboto"/>
              <a:buNone/>
              <a:defRPr sz="5467" b="1"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100"/>
              <a:buFont typeface="Roboto"/>
              <a:buNone/>
              <a:defRPr sz="5467" b="1"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100"/>
              <a:buFont typeface="Roboto"/>
              <a:buNone/>
              <a:defRPr sz="5467" b="1"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100"/>
              <a:buFont typeface="Roboto"/>
              <a:buNone/>
              <a:defRPr sz="5467" b="1"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100"/>
              <a:buFont typeface="Roboto"/>
              <a:buNone/>
              <a:defRPr sz="5467" b="1"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pic>
        <p:nvPicPr>
          <p:cNvPr id="5" name="Picture 4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BEC1E9A8-9B49-3D22-C845-F044966897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31174"/>
            <a:ext cx="2850538" cy="102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639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31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oneclickadmit.org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4A731-D73D-8382-60AC-296DCBC4E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Google Shape;1541;p226">
            <a:extLst>
              <a:ext uri="{FF2B5EF4-FFF2-40B4-BE49-F238E27FC236}">
                <a16:creationId xmlns:a16="http://schemas.microsoft.com/office/drawing/2014/main" id="{01FC3BE3-D400-9450-DEF5-6C0DBA2BC8B5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856105" y="2127569"/>
            <a:ext cx="8266303" cy="30003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spcAft>
                <a:spcPct val="0"/>
              </a:spcAft>
              <a:buClr>
                <a:srgbClr val="FFFFFF"/>
              </a:buClr>
            </a:pPr>
            <a:r>
              <a:rPr lang="en-US" altLang="en-US" sz="6000" b="1" dirty="0"/>
              <a:t>One Click College Admit: </a:t>
            </a:r>
            <a:br>
              <a:rPr lang="en-US" altLang="en-US" sz="6000" dirty="0"/>
            </a:br>
            <a:r>
              <a:rPr lang="en-US" altLang="en-US" sz="6000" dirty="0"/>
              <a:t>Opt-in Form Walkthrough </a:t>
            </a:r>
            <a:endParaRPr lang="en-US" altLang="en-US" dirty="0">
              <a:solidFill>
                <a:srgbClr val="FFFFFF"/>
              </a:solidFill>
              <a:latin typeface="Tw Cen MT" panose="020B0602020104020603" pitchFamily="34" charset="0"/>
              <a:ea typeface="Figtree"/>
              <a:cs typeface="Figtree"/>
              <a:sym typeface="Figtree"/>
            </a:endParaRPr>
          </a:p>
        </p:txBody>
      </p:sp>
    </p:spTree>
    <p:extLst>
      <p:ext uri="{BB962C8B-B14F-4D97-AF65-F5344CB8AC3E}">
        <p14:creationId xmlns:p14="http://schemas.microsoft.com/office/powerpoint/2010/main" val="3302167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50E6FD-25D3-B44E-588A-282879721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7693" y="1058419"/>
            <a:ext cx="8456613" cy="5519739"/>
          </a:xfrm>
        </p:spPr>
        <p:txBody>
          <a:bodyPr lIns="68580" tIns="34290" rIns="68580" bIns="34290" anchor="t"/>
          <a:lstStyle/>
          <a:p>
            <a:pPr>
              <a:defRPr/>
            </a:pPr>
            <a:r>
              <a:rPr lang="en-US" sz="2800" dirty="0">
                <a:latin typeface="TW Cen MT"/>
              </a:rPr>
              <a:t>Visit </a:t>
            </a:r>
            <a:r>
              <a:rPr lang="en-US" sz="2800" dirty="0">
                <a:latin typeface="TW Cen MT"/>
                <a:hlinkClick r:id="rId2"/>
              </a:rPr>
              <a:t>https://www.oneclickadmit.org/</a:t>
            </a:r>
            <a:r>
              <a:rPr lang="en-US" sz="2800" dirty="0">
                <a:latin typeface="TW Cen MT"/>
              </a:rPr>
              <a:t> </a:t>
            </a:r>
          </a:p>
          <a:p>
            <a:pPr lvl="1">
              <a:defRPr/>
            </a:pPr>
            <a:r>
              <a:rPr lang="en-US" sz="2400" dirty="0">
                <a:latin typeface="TW Cen MT"/>
              </a:rPr>
              <a:t>For Juniors to Opt-in before the May deadline</a:t>
            </a:r>
          </a:p>
        </p:txBody>
      </p:sp>
      <p:pic>
        <p:nvPicPr>
          <p:cNvPr id="67589" name="Picture 5" descr="A screenshot of a college admission&#10;&#10;AI-generated content may be incorrect.">
            <a:extLst>
              <a:ext uri="{FF2B5EF4-FFF2-40B4-BE49-F238E27FC236}">
                <a16:creationId xmlns:a16="http://schemas.microsoft.com/office/drawing/2014/main" id="{EE773FF6-A8A2-EEE7-555F-C07F2D821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585" y="2171608"/>
            <a:ext cx="7670540" cy="4156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3" name="Picture 6" descr="A blue and white screen with white text&#10;&#10;AI-generated content may be incorrect.">
            <a:extLst>
              <a:ext uri="{FF2B5EF4-FFF2-40B4-BE49-F238E27FC236}">
                <a16:creationId xmlns:a16="http://schemas.microsoft.com/office/drawing/2014/main" id="{5178B82E-FB0F-E682-6303-F144E451C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9" t="4214" r="4086" b="383"/>
          <a:stretch>
            <a:fillRect/>
          </a:stretch>
        </p:blipFill>
        <p:spPr bwMode="auto">
          <a:xfrm>
            <a:off x="447820" y="1405413"/>
            <a:ext cx="6474188" cy="4047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4" name="Picture 7">
            <a:extLst>
              <a:ext uri="{FF2B5EF4-FFF2-40B4-BE49-F238E27FC236}">
                <a16:creationId xmlns:a16="http://schemas.microsoft.com/office/drawing/2014/main" id="{D11C63F7-EF19-D386-E28C-B61B37FDB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536" y="1172526"/>
            <a:ext cx="4225607" cy="486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F9E8FB1-A22E-D9B7-EC1F-6EBE165D71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47820" y="548641"/>
            <a:ext cx="8456613" cy="68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/>
              <a:t>Opt-in Form Walkthrough: Create an Account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4" descr="Graphical user interface, text, application, email&#10;&#10;AI-generated content may be incorrect.">
            <a:extLst>
              <a:ext uri="{FF2B5EF4-FFF2-40B4-BE49-F238E27FC236}">
                <a16:creationId xmlns:a16="http://schemas.microsoft.com/office/drawing/2014/main" id="{9844F94D-61AD-52E5-6ABF-F94E2CB92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480" y="1516907"/>
            <a:ext cx="8456613" cy="4499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5" name="Title 1">
            <a:extLst>
              <a:ext uri="{FF2B5EF4-FFF2-40B4-BE49-F238E27FC236}">
                <a16:creationId xmlns:a16="http://schemas.microsoft.com/office/drawing/2014/main" id="{37C90BB1-B969-430A-C657-F9ED94F757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455421" y="604838"/>
            <a:ext cx="8456613" cy="68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/>
              <a:t>Opt-in Form Walkthrough: Student Type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>
            <a:extLst>
              <a:ext uri="{FF2B5EF4-FFF2-40B4-BE49-F238E27FC236}">
                <a16:creationId xmlns:a16="http://schemas.microsoft.com/office/drawing/2014/main" id="{A36F6105-1232-C0C7-552D-1F9C4877B6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58141" y="476822"/>
            <a:ext cx="8456613" cy="68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/>
              <a:t>Opt-in Form Walkthrough: Student Consent and Release</a:t>
            </a:r>
          </a:p>
        </p:txBody>
      </p:sp>
      <p:pic>
        <p:nvPicPr>
          <p:cNvPr id="70660" name="Picture 4" descr="Text&#10;&#10;AI-generated content may be incorrect.">
            <a:extLst>
              <a:ext uri="{FF2B5EF4-FFF2-40B4-BE49-F238E27FC236}">
                <a16:creationId xmlns:a16="http://schemas.microsoft.com/office/drawing/2014/main" id="{790323F4-2B46-597C-A399-DB5961A05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246346"/>
            <a:ext cx="8037576" cy="404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6" descr="Graphical user interface, text, application&#10;&#10;AI-generated content may be incorrect.">
            <a:extLst>
              <a:ext uri="{FF2B5EF4-FFF2-40B4-BE49-F238E27FC236}">
                <a16:creationId xmlns:a16="http://schemas.microsoft.com/office/drawing/2014/main" id="{579D987B-7751-2DD2-4648-B9668E3E55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154" y="5376671"/>
            <a:ext cx="6539357" cy="126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5">
            <a:extLst>
              <a:ext uri="{FF2B5EF4-FFF2-40B4-BE49-F238E27FC236}">
                <a16:creationId xmlns:a16="http://schemas.microsoft.com/office/drawing/2014/main" id="{60D9ED93-8DBF-A387-6723-D06371F898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6" r="5447"/>
          <a:stretch>
            <a:fillRect/>
          </a:stretch>
        </p:blipFill>
        <p:spPr bwMode="auto">
          <a:xfrm>
            <a:off x="1957384" y="1290638"/>
            <a:ext cx="8277232" cy="5004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3" name="Title 1">
            <a:extLst>
              <a:ext uri="{FF2B5EF4-FFF2-40B4-BE49-F238E27FC236}">
                <a16:creationId xmlns:a16="http://schemas.microsoft.com/office/drawing/2014/main" id="{DBA0C3F6-EC8F-A8CE-1511-C4C46C41F8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96469" y="562582"/>
            <a:ext cx="8456613" cy="68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/>
              <a:t>Opt-in Form Walkthrough: Student Information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>
            <a:extLst>
              <a:ext uri="{FF2B5EF4-FFF2-40B4-BE49-F238E27FC236}">
                <a16:creationId xmlns:a16="http://schemas.microsoft.com/office/drawing/2014/main" id="{783C2052-E5C9-AF7F-7D37-C4B2E2E8FA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70688" y="571500"/>
            <a:ext cx="8456613" cy="68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/>
              <a:t>Opt-in Form Walkthrough: School &amp; Parent Information</a:t>
            </a:r>
          </a:p>
        </p:txBody>
      </p:sp>
      <p:sp>
        <p:nvSpPr>
          <p:cNvPr id="72707" name="Content Placeholder 2">
            <a:extLst>
              <a:ext uri="{FF2B5EF4-FFF2-40B4-BE49-F238E27FC236}">
                <a16:creationId xmlns:a16="http://schemas.microsoft.com/office/drawing/2014/main" id="{1E1409C4-73C6-33D0-3CD2-3214F2892A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948504" y="1358901"/>
            <a:ext cx="9418258" cy="4935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/>
              <a:t>If the student is under 18, parent information is also required for consent</a:t>
            </a:r>
          </a:p>
        </p:txBody>
      </p:sp>
      <p:pic>
        <p:nvPicPr>
          <p:cNvPr id="72709" name="Picture 4">
            <a:extLst>
              <a:ext uri="{FF2B5EF4-FFF2-40B4-BE49-F238E27FC236}">
                <a16:creationId xmlns:a16="http://schemas.microsoft.com/office/drawing/2014/main" id="{D521D453-410A-A8C5-DFA0-A8286D954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146" y="1975104"/>
            <a:ext cx="8892974" cy="3968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7" descr="Text&#10;&#10;AI-generated content may be incorrect.">
            <a:extLst>
              <a:ext uri="{FF2B5EF4-FFF2-40B4-BE49-F238E27FC236}">
                <a16:creationId xmlns:a16="http://schemas.microsoft.com/office/drawing/2014/main" id="{6D75F045-28FF-DABD-2536-1FF5D9AC44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408" y="1383542"/>
            <a:ext cx="8595360" cy="5145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itle 1">
            <a:extLst>
              <a:ext uri="{FF2B5EF4-FFF2-40B4-BE49-F238E27FC236}">
                <a16:creationId xmlns:a16="http://schemas.microsoft.com/office/drawing/2014/main" id="{AFEB1361-44CA-94E4-4944-A3B2B50C10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51333" y="563562"/>
            <a:ext cx="8456613" cy="68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/>
              <a:t>Opt-in Form Walkthrough: Parent Consent and Release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>
            <a:extLst>
              <a:ext uri="{FF2B5EF4-FFF2-40B4-BE49-F238E27FC236}">
                <a16:creationId xmlns:a16="http://schemas.microsoft.com/office/drawing/2014/main" id="{E21F6929-E765-1360-6317-257DD623D6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93193" y="457200"/>
            <a:ext cx="11686032" cy="68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/>
              <a:t>Opt-in Form Walkthrough: Optional Questions for High School Juniors</a:t>
            </a:r>
          </a:p>
        </p:txBody>
      </p:sp>
      <p:pic>
        <p:nvPicPr>
          <p:cNvPr id="74756" name="Picture 2" descr="Graphical user interface, text, application, email&#10;&#10;AI-generated content may be incorrect.">
            <a:extLst>
              <a:ext uri="{FF2B5EF4-FFF2-40B4-BE49-F238E27FC236}">
                <a16:creationId xmlns:a16="http://schemas.microsoft.com/office/drawing/2014/main" id="{042E5F89-D072-DF08-04A2-9B61963C1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880" y="1143000"/>
            <a:ext cx="8183880" cy="5061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7" name="Picture 4" descr="Text, application&#10;&#10;AI-generated content may be incorrect.">
            <a:extLst>
              <a:ext uri="{FF2B5EF4-FFF2-40B4-BE49-F238E27FC236}">
                <a16:creationId xmlns:a16="http://schemas.microsoft.com/office/drawing/2014/main" id="{A183D386-8F2F-CD42-E9BF-D4E8E3269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808" y="4857352"/>
            <a:ext cx="5650992" cy="171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94</Words>
  <Application>Microsoft Office PowerPoint</Application>
  <PresentationFormat>Widescreen</PresentationFormat>
  <Paragraphs>12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Aptos</vt:lpstr>
      <vt:lpstr>Arial</vt:lpstr>
      <vt:lpstr>Roboto</vt:lpstr>
      <vt:lpstr>TW Cen MT</vt:lpstr>
      <vt:lpstr>TW Cen MT</vt:lpstr>
      <vt:lpstr>1_Office Theme</vt:lpstr>
      <vt:lpstr>One Click College Admit:  Opt-in Form Walkthrough </vt:lpstr>
      <vt:lpstr>PowerPoint Presentation</vt:lpstr>
      <vt:lpstr>Opt-in Form Walkthrough: Create an Account</vt:lpstr>
      <vt:lpstr>Opt-in Form Walkthrough: Student Type </vt:lpstr>
      <vt:lpstr>Opt-in Form Walkthrough: Student Consent and Release</vt:lpstr>
      <vt:lpstr>Opt-in Form Walkthrough: Student Information </vt:lpstr>
      <vt:lpstr>Opt-in Form Walkthrough: School &amp; Parent Information</vt:lpstr>
      <vt:lpstr>Opt-in Form Walkthrough: Parent Consent and Release</vt:lpstr>
      <vt:lpstr>Opt-in Form Walkthrough: Optional Questions for High School Juniors</vt:lpstr>
    </vt:vector>
  </TitlesOfParts>
  <Company>Illinois Student Assistance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Korando, Kim</dc:creator>
  <cp:lastModifiedBy>Korando, Kim</cp:lastModifiedBy>
  <cp:revision>1</cp:revision>
  <dcterms:created xsi:type="dcterms:W3CDTF">2026-01-12T21:29:04Z</dcterms:created>
  <dcterms:modified xsi:type="dcterms:W3CDTF">2026-01-12T21:33:28Z</dcterms:modified>
</cp:coreProperties>
</file>